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23" r:id="rId3"/>
    <p:sldId id="359" r:id="rId4"/>
    <p:sldId id="324" r:id="rId5"/>
    <p:sldId id="325" r:id="rId6"/>
    <p:sldId id="360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3B58E11-6830-41CD-9D2E-73CC2753FC5E}" type="datetimeFigureOut">
              <a:rPr lang="fa-IR" smtClean="0"/>
              <a:t>16/09/1442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D7EB3F2-C279-4A28-880C-C297A8A56F8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949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EB3F2-C279-4A28-880C-C297A8A56F89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627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08725"/>
            <a:ext cx="2384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M. </a:t>
            </a:r>
            <a:r>
              <a:rPr kumimoji="0" lang="en-US" sz="2800" b="1" i="1" u="none" strike="noStrike" kern="1200" cap="none" spc="0" normalizeH="0" baseline="0" noProof="0" dirty="0" err="1" smtClean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Edalati</a:t>
            </a:r>
            <a:endParaRPr kumimoji="0" lang="en-US" sz="2800" b="1" i="1" u="none" strike="noStrike" kern="1200" cap="none" spc="0" normalizeH="0" baseline="0" noProof="0" dirty="0" smtClean="0">
              <a:ln w="12700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Hemovigilance</a:t>
            </a:r>
            <a:endParaRPr lang="fa-IR" sz="4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12864"/>
            <a:ext cx="6400800" cy="1752600"/>
          </a:xfrm>
        </p:spPr>
        <p:txBody>
          <a:bodyPr/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Dr. M.Edalati</a:t>
            </a:r>
          </a:p>
          <a:p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7"/>
    </mc:Choice>
    <mc:Fallback>
      <p:transition spd="slow" advTm="1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252675" cy="477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7007337" cy="42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658"/>
            <a:ext cx="7232444" cy="490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66623" cy="468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96234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016690" cy="43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7038725" cy="44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/>
          <a:stretch/>
        </p:blipFill>
        <p:spPr bwMode="auto">
          <a:xfrm>
            <a:off x="1188720" y="762000"/>
            <a:ext cx="70900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191132" cy="455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4516"/>
            <a:ext cx="7054409" cy="502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2200"/>
            <a:ext cx="7772400" cy="990600"/>
          </a:xfrm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عوارض انتقال خون</a:t>
            </a:r>
            <a:endParaRPr lang="fa-IR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7179421" cy="48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732598" cy="52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777848" cy="479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6948604" cy="497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867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Thanks</a:t>
            </a:r>
            <a:endParaRPr lang="fa-IR" sz="6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50"/>
    </mc:Choice>
    <mc:Fallback>
      <p:transition spd="slow" advTm="1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 dirty="0" smtClean="0"/>
              <a:t>Mechanism: </a:t>
            </a:r>
          </a:p>
          <a:p>
            <a:pPr marL="514350" indent="-514350" algn="l">
              <a:buAutoNum type="arabicParenR"/>
            </a:pPr>
            <a:r>
              <a:rPr lang="en-US" sz="2800" dirty="0" smtClean="0"/>
              <a:t>Immunologic</a:t>
            </a:r>
          </a:p>
          <a:p>
            <a:pPr marL="514350" indent="-514350" algn="l">
              <a:buAutoNum type="arabicParenR"/>
            </a:pPr>
            <a:r>
              <a:rPr lang="en-US" sz="2800" dirty="0" smtClean="0"/>
              <a:t>Non Immunologic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dirty="0" smtClean="0"/>
              <a:t>Time:</a:t>
            </a:r>
          </a:p>
          <a:p>
            <a:pPr marL="514350" indent="-514350" algn="l">
              <a:buAutoNum type="arabicParenR"/>
            </a:pPr>
            <a:r>
              <a:rPr lang="en-US" sz="2800" dirty="0" smtClean="0"/>
              <a:t>Immediate</a:t>
            </a:r>
          </a:p>
          <a:p>
            <a:pPr marL="514350" indent="-514350" algn="l">
              <a:buAutoNum type="arabicParenR"/>
            </a:pPr>
            <a:r>
              <a:rPr lang="en-US" sz="2800" dirty="0" smtClean="0"/>
              <a:t>Delayed</a:t>
            </a:r>
          </a:p>
          <a:p>
            <a:pPr marL="0" indent="0" algn="l">
              <a:buNone/>
            </a:pPr>
            <a:endParaRPr lang="fa-I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عوارض انتقال خون</a:t>
            </a:r>
            <a:endParaRPr lang="fa-IR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37"/>
    </mc:Choice>
    <mc:Fallback>
      <p:transition spd="slow" advTm="12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8"/>
          <a:stretch/>
        </p:blipFill>
        <p:spPr bwMode="auto">
          <a:xfrm>
            <a:off x="1295400" y="1354163"/>
            <a:ext cx="6629327" cy="40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2"/>
          <a:stretch/>
        </p:blipFill>
        <p:spPr bwMode="auto">
          <a:xfrm>
            <a:off x="1143000" y="762000"/>
            <a:ext cx="678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6971632" cy="53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1066800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703854" cy="47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532563" cy="46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428384" cy="466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672152" cy="45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21</Words>
  <Application>Microsoft Office PowerPoint</Application>
  <PresentationFormat>On-screen Show (4:3)</PresentationFormat>
  <Paragraphs>13</Paragraphs>
  <Slides>24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Hemovigilance</vt:lpstr>
      <vt:lpstr>عوارض انتقال خون</vt:lpstr>
      <vt:lpstr>عوارض انتقال خون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هموویژیلانس</dc:title>
  <dc:creator>M.Edalati</dc:creator>
  <cp:lastModifiedBy>Dr.Edalati</cp:lastModifiedBy>
  <cp:revision>67</cp:revision>
  <dcterms:created xsi:type="dcterms:W3CDTF">2006-08-16T00:00:00Z</dcterms:created>
  <dcterms:modified xsi:type="dcterms:W3CDTF">2021-04-27T13:03:38Z</dcterms:modified>
</cp:coreProperties>
</file>